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96" r:id="rId6"/>
    <p:sldId id="266" r:id="rId7"/>
    <p:sldId id="267" r:id="rId8"/>
    <p:sldId id="268" r:id="rId9"/>
    <p:sldId id="269" r:id="rId10"/>
    <p:sldId id="259" r:id="rId11"/>
    <p:sldId id="262" r:id="rId12"/>
    <p:sldId id="258" r:id="rId13"/>
    <p:sldId id="272" r:id="rId14"/>
    <p:sldId id="264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4" r:id="rId26"/>
    <p:sldId id="283" r:id="rId27"/>
    <p:sldId id="282" r:id="rId28"/>
    <p:sldId id="260" r:id="rId29"/>
    <p:sldId id="284" r:id="rId30"/>
    <p:sldId id="295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1.gif"/><Relationship Id="rId3" Type="http://schemas.openxmlformats.org/officeDocument/2006/relationships/image" Target="../media/image68.gif"/><Relationship Id="rId7" Type="http://schemas.openxmlformats.org/officeDocument/2006/relationships/image" Target="../media/image60.gif"/><Relationship Id="rId12" Type="http://schemas.openxmlformats.org/officeDocument/2006/relationships/slide" Target="slide32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image" Target="../media/image70.gif"/><Relationship Id="rId5" Type="http://schemas.openxmlformats.org/officeDocument/2006/relationships/image" Target="../media/image69.gif"/><Relationship Id="rId15" Type="http://schemas.openxmlformats.org/officeDocument/2006/relationships/slide" Target="slide37.xml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57.gif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57.gif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1.gif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0.gif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9.gif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0.gif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8860" y="5404513"/>
            <a:ext cx="6646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094" y="1821907"/>
            <a:ext cx="11268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nhóm.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1649" y="1263988"/>
            <a:ext cx="4597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07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xmlns="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xmlns="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40784"/>
            <a:ext cx="11362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USB; CD; DVD; ổ cứng: Có thể chứa các thông tin, chương trình, tài liệu, hình ảnh,…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59178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số; máy ảnh số; máy ghi âm số: Dùng để quay phim, chụp ảnh, ghi âm và ghi dữ liệu vào bộ nhớ.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13285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thoại thông minh: Thực hiện các hoạt động thu nhận, lưu trữ, xử lí, truyền thông tin.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xmlns="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xmlns="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xmlns="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xmlns="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xmlns="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xmlns="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xmlns="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xmlns="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7620" y="1555394"/>
            <a:ext cx="787792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1788</Words>
  <Application>Microsoft Office PowerPoint</Application>
  <PresentationFormat>Custom</PresentationFormat>
  <Paragraphs>193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VAN</cp:lastModifiedBy>
  <cp:revision>68</cp:revision>
  <dcterms:created xsi:type="dcterms:W3CDTF">2021-08-02T01:32:40Z</dcterms:created>
  <dcterms:modified xsi:type="dcterms:W3CDTF">2021-09-21T02:12:54Z</dcterms:modified>
</cp:coreProperties>
</file>